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311" autoAdjust="0"/>
    <p:restoredTop sz="94660"/>
  </p:normalViewPr>
  <p:slideViewPr>
    <p:cSldViewPr snapToObjects="1">
      <p:cViewPr varScale="1">
        <p:scale>
          <a:sx n="88" d="100"/>
          <a:sy n="88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F99CD-E730-6D40-B097-29EE71E1363A}" type="datetimeFigureOut">
              <a:rPr lang="en-US" smtClean="0"/>
              <a:pPr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ECF7A-FBB3-B347-A477-540BBB4A0D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Once upon a time there lived a magic unicorn named Alice who wanted a magic horn. She didn’t have a magic horn because she was a late bloomer. Every single  unicorn in Magic Tale Land has a magic horn. 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825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352800"/>
            <a:ext cx="5486400" cy="2819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 Alice was in last place this made her really mad she was angry by now. Suddenly she remember the hard time </a:t>
            </a:r>
            <a:r>
              <a:rPr lang="en-US" sz="2400" smtClean="0"/>
              <a:t>s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>
            <a:normAutofit fontScale="85000" lnSpcReduction="10000"/>
          </a:bodyPr>
          <a:lstStyle/>
          <a:p>
            <a:r>
              <a:rPr lang="en-US" sz="2595" dirty="0" smtClean="0"/>
              <a:t>     Her friends, Mary Weather , Kristina ,and Gary , always </a:t>
            </a:r>
            <a:r>
              <a:rPr lang="en-US" sz="2824" dirty="0" smtClean="0"/>
              <a:t>helped</a:t>
            </a:r>
            <a:r>
              <a:rPr lang="en-US" sz="2595" dirty="0" smtClean="0"/>
              <a:t> her get food or go to the mail because she gets teased when she goes outside or gets called a                       ‘’horse’’ or ‘’horn less freak’’. This made her feel unhappy</a:t>
            </a:r>
            <a:r>
              <a:rPr lang="en-US" sz="2400" dirty="0" smtClean="0"/>
              <a:t>.                             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One day Mary Weather ,Kristina and Gary were walking along the path when something caught there sight. It was a sign!!  The sigh said…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4294967295"/>
          </p:nvPr>
        </p:nvSpPr>
        <p:spPr>
          <a:xfrm>
            <a:off x="1295400" y="1905000"/>
            <a:ext cx="4953000" cy="426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000" b="1" i="1" dirty="0" smtClean="0"/>
              <a:t>Magic Tale Land </a:t>
            </a:r>
          </a:p>
          <a:p>
            <a:pPr algn="ctr">
              <a:buNone/>
            </a:pPr>
            <a:r>
              <a:rPr lang="en-US" sz="3000" b="1" i="1" dirty="0"/>
              <a:t>R</a:t>
            </a:r>
            <a:r>
              <a:rPr lang="en-US" sz="3000" b="1" i="1" dirty="0" smtClean="0"/>
              <a:t>ace </a:t>
            </a:r>
          </a:p>
          <a:p>
            <a:pPr>
              <a:buNone/>
            </a:pPr>
            <a:r>
              <a:rPr lang="en-US" sz="3000" i="1" dirty="0" smtClean="0"/>
              <a:t>The winner will get to choose </a:t>
            </a:r>
          </a:p>
          <a:p>
            <a:pPr>
              <a:buNone/>
            </a:pPr>
            <a:r>
              <a:rPr lang="en-US" sz="3000" i="1" dirty="0"/>
              <a:t>f</a:t>
            </a:r>
            <a:r>
              <a:rPr lang="en-US" sz="3000" i="1" dirty="0" smtClean="0"/>
              <a:t>rom these choices: A Magic Horn , A Dishwasher  and A Rocket.   </a:t>
            </a:r>
          </a:p>
          <a:p>
            <a:pPr>
              <a:buNone/>
            </a:pPr>
            <a:r>
              <a:rPr lang="en-US" sz="3000" i="1" dirty="0" smtClean="0"/>
              <a:t> 5\16\10         3:00 pm.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     As soon as they were done reading the sign they rushed to Alice’s house and Gary said</a:t>
            </a:r>
          </a:p>
          <a:p>
            <a:r>
              <a:rPr lang="en-US" sz="2400" dirty="0" smtClean="0"/>
              <a:t>” We saw a sign that said you could win a magic horn!!!!!!!!!!!!!!!” They all  cheered un till they were out of breath.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25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Her friends said it would be tomorrow and it would be at 3:00 pm. That night Alice couldn’t </a:t>
            </a:r>
            <a:r>
              <a:rPr lang="en-US" sz="2400" dirty="0" smtClean="0"/>
              <a:t>sleep.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825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Before  Alice could go to the race she needed to make a fake horn so no one will laugh at her. Next Alice called her friends to sign her up for the big race . After that  she adjusted the fake magic horn on her head and then she was almost ready.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114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657600"/>
            <a:ext cx="5486400" cy="2514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She had done a 10 mile run around the house, jumping jacks and  30 push ups!!!!!!!!!!! </a:t>
            </a:r>
            <a:r>
              <a:rPr lang="en-US" sz="2400" i="1" dirty="0" smtClean="0"/>
              <a:t>Now</a:t>
            </a:r>
            <a:r>
              <a:rPr lang="en-US" sz="2400" dirty="0" smtClean="0"/>
              <a:t>  she was ready.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206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76600"/>
            <a:ext cx="5751512" cy="2895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    When the race was about to begin three little elf's got on the middle of the path. One was dressed in red, the other one was dressed in yellow and </a:t>
            </a:r>
            <a:r>
              <a:rPr lang="en-US" sz="2400" dirty="0" smtClean="0"/>
              <a:t>the last one  was dressed in green. They were representing the traffic light. The elf’s were saying                ‘’ Ready?’’                                                               ‘’Set?’’                                                                     “Go!’’                                                                              </a:t>
            </a:r>
            <a:r>
              <a:rPr lang="en-US" sz="2400" smtClean="0"/>
              <a:t>Suddenly                                                              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427</Words>
  <Application>Microsoft Macintosh PowerPoint</Application>
  <PresentationFormat>On-screen Show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7</cp:revision>
  <dcterms:created xsi:type="dcterms:W3CDTF">2010-04-21T13:14:34Z</dcterms:created>
  <dcterms:modified xsi:type="dcterms:W3CDTF">2010-04-21T14:13:38Z</dcterms:modified>
</cp:coreProperties>
</file>